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61" r:id="rId6"/>
    <p:sldId id="259" r:id="rId7"/>
    <p:sldId id="260" r:id="rId8"/>
    <p:sldId id="262" r:id="rId9"/>
    <p:sldId id="263" r:id="rId10"/>
    <p:sldId id="264" r:id="rId11"/>
    <p:sldId id="266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7A9D45-957B-4B29-B857-499714F2301B}" v="18" dt="2025-10-01T13:46:13.4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Coates" userId="14daa5cc-327f-4edf-9873-cdd4a3ce136b" providerId="ADAL" clId="{12DBFE9A-6773-4409-9037-85B146BA31F3}"/>
    <pc:docChg chg="undo custSel delSld modSld">
      <pc:chgData name="David Coates" userId="14daa5cc-327f-4edf-9873-cdd4a3ce136b" providerId="ADAL" clId="{12DBFE9A-6773-4409-9037-85B146BA31F3}" dt="2025-10-01T13:59:36.817" v="1220" actId="20577"/>
      <pc:docMkLst>
        <pc:docMk/>
      </pc:docMkLst>
      <pc:sldChg chg="modSp mod">
        <pc:chgData name="David Coates" userId="14daa5cc-327f-4edf-9873-cdd4a3ce136b" providerId="ADAL" clId="{12DBFE9A-6773-4409-9037-85B146BA31F3}" dt="2025-10-01T13:58:19.644" v="1201" actId="6549"/>
        <pc:sldMkLst>
          <pc:docMk/>
          <pc:sldMk cId="221543904" sldId="257"/>
        </pc:sldMkLst>
        <pc:graphicFrameChg chg="mod modGraphic">
          <ac:chgData name="David Coates" userId="14daa5cc-327f-4edf-9873-cdd4a3ce136b" providerId="ADAL" clId="{12DBFE9A-6773-4409-9037-85B146BA31F3}" dt="2025-10-01T13:58:19.644" v="1201" actId="6549"/>
          <ac:graphicFrameMkLst>
            <pc:docMk/>
            <pc:sldMk cId="221543904" sldId="257"/>
            <ac:graphicFrameMk id="125" creationId="{00000000-0000-0000-0000-000000000000}"/>
          </ac:graphicFrameMkLst>
        </pc:graphicFrameChg>
      </pc:sldChg>
      <pc:sldChg chg="delSp modSp del mod">
        <pc:chgData name="David Coates" userId="14daa5cc-327f-4edf-9873-cdd4a3ce136b" providerId="ADAL" clId="{12DBFE9A-6773-4409-9037-85B146BA31F3}" dt="2025-10-01T13:58:56.105" v="1202" actId="2696"/>
        <pc:sldMkLst>
          <pc:docMk/>
          <pc:sldMk cId="975136335" sldId="258"/>
        </pc:sldMkLst>
        <pc:graphicFrameChg chg="modGraphic">
          <ac:chgData name="David Coates" userId="14daa5cc-327f-4edf-9873-cdd4a3ce136b" providerId="ADAL" clId="{12DBFE9A-6773-4409-9037-85B146BA31F3}" dt="2025-09-18T15:05:48.048" v="519" actId="20577"/>
          <ac:graphicFrameMkLst>
            <pc:docMk/>
            <pc:sldMk cId="975136335" sldId="258"/>
            <ac:graphicFrameMk id="125" creationId="{00000000-0000-0000-0000-000000000000}"/>
          </ac:graphicFrameMkLst>
        </pc:graphicFrameChg>
        <pc:picChg chg="del">
          <ac:chgData name="David Coates" userId="14daa5cc-327f-4edf-9873-cdd4a3ce136b" providerId="ADAL" clId="{12DBFE9A-6773-4409-9037-85B146BA31F3}" dt="2025-10-01T13:28:42.703" v="646" actId="478"/>
          <ac:picMkLst>
            <pc:docMk/>
            <pc:sldMk cId="975136335" sldId="258"/>
            <ac:picMk id="2" creationId="{00000000-0000-0000-0000-000000000000}"/>
          </ac:picMkLst>
        </pc:picChg>
      </pc:sldChg>
      <pc:sldChg chg="addSp delSp modSp mod">
        <pc:chgData name="David Coates" userId="14daa5cc-327f-4edf-9873-cdd4a3ce136b" providerId="ADAL" clId="{12DBFE9A-6773-4409-9037-85B146BA31F3}" dt="2025-10-01T13:59:24.128" v="1219" actId="20577"/>
        <pc:sldMkLst>
          <pc:docMk/>
          <pc:sldMk cId="893944413" sldId="259"/>
        </pc:sldMkLst>
        <pc:graphicFrameChg chg="mod modGraphic">
          <ac:chgData name="David Coates" userId="14daa5cc-327f-4edf-9873-cdd4a3ce136b" providerId="ADAL" clId="{12DBFE9A-6773-4409-9037-85B146BA31F3}" dt="2025-10-01T13:59:24.128" v="1219" actId="20577"/>
          <ac:graphicFrameMkLst>
            <pc:docMk/>
            <pc:sldMk cId="893944413" sldId="259"/>
            <ac:graphicFrameMk id="125" creationId="{00000000-0000-0000-0000-000000000000}"/>
          </ac:graphicFrameMkLst>
        </pc:graphicFrameChg>
        <pc:picChg chg="add mod">
          <ac:chgData name="David Coates" userId="14daa5cc-327f-4edf-9873-cdd4a3ce136b" providerId="ADAL" clId="{12DBFE9A-6773-4409-9037-85B146BA31F3}" dt="2025-10-01T13:31:18.299" v="660" actId="14100"/>
          <ac:picMkLst>
            <pc:docMk/>
            <pc:sldMk cId="893944413" sldId="259"/>
            <ac:picMk id="2" creationId="{23689C9D-E099-A28C-A5A2-1EF6A86F26A1}"/>
          </ac:picMkLst>
        </pc:picChg>
        <pc:picChg chg="del">
          <ac:chgData name="David Coates" userId="14daa5cc-327f-4edf-9873-cdd4a3ce136b" providerId="ADAL" clId="{12DBFE9A-6773-4409-9037-85B146BA31F3}" dt="2025-10-01T13:29:05.101" v="647" actId="478"/>
          <ac:picMkLst>
            <pc:docMk/>
            <pc:sldMk cId="893944413" sldId="259"/>
            <ac:picMk id="3" creationId="{00000000-0000-0000-0000-000000000000}"/>
          </ac:picMkLst>
        </pc:picChg>
        <pc:picChg chg="add mod">
          <ac:chgData name="David Coates" userId="14daa5cc-327f-4edf-9873-cdd4a3ce136b" providerId="ADAL" clId="{12DBFE9A-6773-4409-9037-85B146BA31F3}" dt="2025-10-01T13:31:31.027" v="662" actId="14100"/>
          <ac:picMkLst>
            <pc:docMk/>
            <pc:sldMk cId="893944413" sldId="259"/>
            <ac:picMk id="4" creationId="{874BC9DB-F3FE-2533-B9AD-6990542C2BB8}"/>
          </ac:picMkLst>
        </pc:picChg>
      </pc:sldChg>
      <pc:sldChg chg="addSp delSp modSp mod">
        <pc:chgData name="David Coates" userId="14daa5cc-327f-4edf-9873-cdd4a3ce136b" providerId="ADAL" clId="{12DBFE9A-6773-4409-9037-85B146BA31F3}" dt="2025-10-01T13:33:06.557" v="712" actId="122"/>
        <pc:sldMkLst>
          <pc:docMk/>
          <pc:sldMk cId="2856313033" sldId="260"/>
        </pc:sldMkLst>
        <pc:spChg chg="add mod">
          <ac:chgData name="David Coates" userId="14daa5cc-327f-4edf-9873-cdd4a3ce136b" providerId="ADAL" clId="{12DBFE9A-6773-4409-9037-85B146BA31F3}" dt="2025-10-01T13:33:06.557" v="712" actId="122"/>
          <ac:spMkLst>
            <pc:docMk/>
            <pc:sldMk cId="2856313033" sldId="260"/>
            <ac:spMk id="4" creationId="{A0A272D7-CCE2-6789-10AC-413D949BF976}"/>
          </ac:spMkLst>
        </pc:spChg>
        <pc:graphicFrameChg chg="modGraphic">
          <ac:chgData name="David Coates" userId="14daa5cc-327f-4edf-9873-cdd4a3ce136b" providerId="ADAL" clId="{12DBFE9A-6773-4409-9037-85B146BA31F3}" dt="2025-09-18T15:05:23.629" v="488" actId="20577"/>
          <ac:graphicFrameMkLst>
            <pc:docMk/>
            <pc:sldMk cId="2856313033" sldId="260"/>
            <ac:graphicFrameMk id="125" creationId="{00000000-0000-0000-0000-000000000000}"/>
          </ac:graphicFrameMkLst>
        </pc:graphicFrameChg>
        <pc:picChg chg="del">
          <ac:chgData name="David Coates" userId="14daa5cc-327f-4edf-9873-cdd4a3ce136b" providerId="ADAL" clId="{12DBFE9A-6773-4409-9037-85B146BA31F3}" dt="2025-10-01T13:31:44.542" v="663" actId="478"/>
          <ac:picMkLst>
            <pc:docMk/>
            <pc:sldMk cId="2856313033" sldId="260"/>
            <ac:picMk id="2" creationId="{00000000-0000-0000-0000-000000000000}"/>
          </ac:picMkLst>
        </pc:picChg>
        <pc:picChg chg="add mod">
          <ac:chgData name="David Coates" userId="14daa5cc-327f-4edf-9873-cdd4a3ce136b" providerId="ADAL" clId="{12DBFE9A-6773-4409-9037-85B146BA31F3}" dt="2025-10-01T13:32:06.427" v="665" actId="1076"/>
          <ac:picMkLst>
            <pc:docMk/>
            <pc:sldMk cId="2856313033" sldId="260"/>
            <ac:picMk id="3" creationId="{D95E9044-D313-C116-616E-92627C694348}"/>
          </ac:picMkLst>
        </pc:picChg>
      </pc:sldChg>
      <pc:sldChg chg="delSp modSp mod">
        <pc:chgData name="David Coates" userId="14daa5cc-327f-4edf-9873-cdd4a3ce136b" providerId="ADAL" clId="{12DBFE9A-6773-4409-9037-85B146BA31F3}" dt="2025-10-01T13:59:36.817" v="1220" actId="20577"/>
        <pc:sldMkLst>
          <pc:docMk/>
          <pc:sldMk cId="987116058" sldId="261"/>
        </pc:sldMkLst>
        <pc:graphicFrameChg chg="mod modGraphic">
          <ac:chgData name="David Coates" userId="14daa5cc-327f-4edf-9873-cdd4a3ce136b" providerId="ADAL" clId="{12DBFE9A-6773-4409-9037-85B146BA31F3}" dt="2025-10-01T13:59:36.817" v="1220" actId="20577"/>
          <ac:graphicFrameMkLst>
            <pc:docMk/>
            <pc:sldMk cId="987116058" sldId="261"/>
            <ac:graphicFrameMk id="125" creationId="{00000000-0000-0000-0000-000000000000}"/>
          </ac:graphicFrameMkLst>
        </pc:graphicFrameChg>
        <pc:picChg chg="del">
          <ac:chgData name="David Coates" userId="14daa5cc-327f-4edf-9873-cdd4a3ce136b" providerId="ADAL" clId="{12DBFE9A-6773-4409-9037-85B146BA31F3}" dt="2025-10-01T13:25:12.191" v="574" actId="478"/>
          <ac:picMkLst>
            <pc:docMk/>
            <pc:sldMk cId="987116058" sldId="261"/>
            <ac:picMk id="3" creationId="{00000000-0000-0000-0000-000000000000}"/>
          </ac:picMkLst>
        </pc:picChg>
      </pc:sldChg>
      <pc:sldChg chg="delSp modSp mod">
        <pc:chgData name="David Coates" userId="14daa5cc-327f-4edf-9873-cdd4a3ce136b" providerId="ADAL" clId="{12DBFE9A-6773-4409-9037-85B146BA31F3}" dt="2025-10-01T13:34:28.051" v="740" actId="207"/>
        <pc:sldMkLst>
          <pc:docMk/>
          <pc:sldMk cId="512340366" sldId="262"/>
        </pc:sldMkLst>
        <pc:graphicFrameChg chg="mod modGraphic">
          <ac:chgData name="David Coates" userId="14daa5cc-327f-4edf-9873-cdd4a3ce136b" providerId="ADAL" clId="{12DBFE9A-6773-4409-9037-85B146BA31F3}" dt="2025-10-01T13:34:28.051" v="740" actId="207"/>
          <ac:graphicFrameMkLst>
            <pc:docMk/>
            <pc:sldMk cId="512340366" sldId="262"/>
            <ac:graphicFrameMk id="125" creationId="{00000000-0000-0000-0000-000000000000}"/>
          </ac:graphicFrameMkLst>
        </pc:graphicFrameChg>
        <pc:picChg chg="del">
          <ac:chgData name="David Coates" userId="14daa5cc-327f-4edf-9873-cdd4a3ce136b" providerId="ADAL" clId="{12DBFE9A-6773-4409-9037-85B146BA31F3}" dt="2025-10-01T13:33:20.557" v="713" actId="478"/>
          <ac:picMkLst>
            <pc:docMk/>
            <pc:sldMk cId="512340366" sldId="262"/>
            <ac:picMk id="3" creationId="{00000000-0000-0000-0000-000000000000}"/>
          </ac:picMkLst>
        </pc:picChg>
      </pc:sldChg>
      <pc:sldChg chg="delSp modSp mod">
        <pc:chgData name="David Coates" userId="14daa5cc-327f-4edf-9873-cdd4a3ce136b" providerId="ADAL" clId="{12DBFE9A-6773-4409-9037-85B146BA31F3}" dt="2025-10-01T13:36:05.586" v="774" actId="20577"/>
        <pc:sldMkLst>
          <pc:docMk/>
          <pc:sldMk cId="2020543902" sldId="263"/>
        </pc:sldMkLst>
        <pc:graphicFrameChg chg="mod modGraphic">
          <ac:chgData name="David Coates" userId="14daa5cc-327f-4edf-9873-cdd4a3ce136b" providerId="ADAL" clId="{12DBFE9A-6773-4409-9037-85B146BA31F3}" dt="2025-10-01T13:36:05.586" v="774" actId="20577"/>
          <ac:graphicFrameMkLst>
            <pc:docMk/>
            <pc:sldMk cId="2020543902" sldId="263"/>
            <ac:graphicFrameMk id="125" creationId="{00000000-0000-0000-0000-000000000000}"/>
          </ac:graphicFrameMkLst>
        </pc:graphicFrameChg>
        <pc:picChg chg="del">
          <ac:chgData name="David Coates" userId="14daa5cc-327f-4edf-9873-cdd4a3ce136b" providerId="ADAL" clId="{12DBFE9A-6773-4409-9037-85B146BA31F3}" dt="2025-10-01T13:34:35.069" v="741" actId="478"/>
          <ac:picMkLst>
            <pc:docMk/>
            <pc:sldMk cId="2020543902" sldId="263"/>
            <ac:picMk id="2" creationId="{00000000-0000-0000-0000-000000000000}"/>
          </ac:picMkLst>
        </pc:picChg>
      </pc:sldChg>
      <pc:sldChg chg="delSp modSp mod">
        <pc:chgData name="David Coates" userId="14daa5cc-327f-4edf-9873-cdd4a3ce136b" providerId="ADAL" clId="{12DBFE9A-6773-4409-9037-85B146BA31F3}" dt="2025-10-01T13:38:09.683" v="794" actId="207"/>
        <pc:sldMkLst>
          <pc:docMk/>
          <pc:sldMk cId="1802698593" sldId="264"/>
        </pc:sldMkLst>
        <pc:graphicFrameChg chg="mod modGraphic">
          <ac:chgData name="David Coates" userId="14daa5cc-327f-4edf-9873-cdd4a3ce136b" providerId="ADAL" clId="{12DBFE9A-6773-4409-9037-85B146BA31F3}" dt="2025-10-01T13:38:09.683" v="794" actId="207"/>
          <ac:graphicFrameMkLst>
            <pc:docMk/>
            <pc:sldMk cId="1802698593" sldId="264"/>
            <ac:graphicFrameMk id="125" creationId="{00000000-0000-0000-0000-000000000000}"/>
          </ac:graphicFrameMkLst>
        </pc:graphicFrameChg>
        <pc:picChg chg="del">
          <ac:chgData name="David Coates" userId="14daa5cc-327f-4edf-9873-cdd4a3ce136b" providerId="ADAL" clId="{12DBFE9A-6773-4409-9037-85B146BA31F3}" dt="2025-10-01T13:36:16.206" v="775" actId="478"/>
          <ac:picMkLst>
            <pc:docMk/>
            <pc:sldMk cId="1802698593" sldId="264"/>
            <ac:picMk id="3" creationId="{00000000-0000-0000-0000-000000000000}"/>
          </ac:picMkLst>
        </pc:picChg>
      </pc:sldChg>
      <pc:sldChg chg="modSp mod">
        <pc:chgData name="David Coates" userId="14daa5cc-327f-4edf-9873-cdd4a3ce136b" providerId="ADAL" clId="{12DBFE9A-6773-4409-9037-85B146BA31F3}" dt="2025-10-01T13:57:24.819" v="1141" actId="20577"/>
        <pc:sldMkLst>
          <pc:docMk/>
          <pc:sldMk cId="1777028116" sldId="265"/>
        </pc:sldMkLst>
        <pc:graphicFrameChg chg="mod modGraphic">
          <ac:chgData name="David Coates" userId="14daa5cc-327f-4edf-9873-cdd4a3ce136b" providerId="ADAL" clId="{12DBFE9A-6773-4409-9037-85B146BA31F3}" dt="2025-10-01T13:57:24.819" v="1141" actId="20577"/>
          <ac:graphicFrameMkLst>
            <pc:docMk/>
            <pc:sldMk cId="1777028116" sldId="265"/>
            <ac:graphicFrameMk id="125" creationId="{00000000-0000-0000-0000-000000000000}"/>
          </ac:graphicFrameMkLst>
        </pc:graphicFrameChg>
      </pc:sldChg>
      <pc:sldChg chg="addSp delSp modSp mod">
        <pc:chgData name="David Coates" userId="14daa5cc-327f-4edf-9873-cdd4a3ce136b" providerId="ADAL" clId="{12DBFE9A-6773-4409-9037-85B146BA31F3}" dt="2025-10-01T13:47:05.657" v="883" actId="1076"/>
        <pc:sldMkLst>
          <pc:docMk/>
          <pc:sldMk cId="1048807005" sldId="266"/>
        </pc:sldMkLst>
        <pc:graphicFrameChg chg="mod modGraphic">
          <ac:chgData name="David Coates" userId="14daa5cc-327f-4edf-9873-cdd4a3ce136b" providerId="ADAL" clId="{12DBFE9A-6773-4409-9037-85B146BA31F3}" dt="2025-10-01T13:46:22.236" v="880" actId="20577"/>
          <ac:graphicFrameMkLst>
            <pc:docMk/>
            <pc:sldMk cId="1048807005" sldId="266"/>
            <ac:graphicFrameMk id="125" creationId="{00000000-0000-0000-0000-000000000000}"/>
          </ac:graphicFrameMkLst>
        </pc:graphicFrameChg>
        <pc:picChg chg="del">
          <ac:chgData name="David Coates" userId="14daa5cc-327f-4edf-9873-cdd4a3ce136b" providerId="ADAL" clId="{12DBFE9A-6773-4409-9037-85B146BA31F3}" dt="2025-10-01T13:38:53.005" v="817" actId="478"/>
          <ac:picMkLst>
            <pc:docMk/>
            <pc:sldMk cId="1048807005" sldId="266"/>
            <ac:picMk id="2" creationId="{00000000-0000-0000-0000-000000000000}"/>
          </ac:picMkLst>
        </pc:picChg>
        <pc:picChg chg="add mod">
          <ac:chgData name="David Coates" userId="14daa5cc-327f-4edf-9873-cdd4a3ce136b" providerId="ADAL" clId="{12DBFE9A-6773-4409-9037-85B146BA31F3}" dt="2025-10-01T13:47:05.657" v="883" actId="1076"/>
          <ac:picMkLst>
            <pc:docMk/>
            <pc:sldMk cId="1048807005" sldId="266"/>
            <ac:picMk id="4" creationId="{7B2666B5-EF08-E0CB-5E64-93456499894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008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17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073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quare"/>
          <p:cNvSpPr/>
          <p:nvPr/>
        </p:nvSpPr>
        <p:spPr>
          <a:xfrm>
            <a:off x="0" y="6181571"/>
            <a:ext cx="676427" cy="67642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" name="Square"/>
          <p:cNvSpPr/>
          <p:nvPr/>
        </p:nvSpPr>
        <p:spPr>
          <a:xfrm>
            <a:off x="10499941" y="0"/>
            <a:ext cx="1692174" cy="1692173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4" name="Square"/>
          <p:cNvSpPr/>
          <p:nvPr/>
        </p:nvSpPr>
        <p:spPr>
          <a:xfrm>
            <a:off x="10800184" y="297003"/>
            <a:ext cx="1196328" cy="1196328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224022" cy="218441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546475" y="5818901"/>
            <a:ext cx="5099050" cy="16927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100" b="1">
                <a:solidFill>
                  <a:srgbClr val="0066A6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algn="ctr">
              <a:defRPr sz="1100" b="1">
                <a:solidFill>
                  <a:srgbClr val="0066A6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algn="ctr">
              <a:defRPr sz="1100" b="1">
                <a:solidFill>
                  <a:srgbClr val="0066A6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algn="ctr">
              <a:defRPr sz="1100" b="1">
                <a:solidFill>
                  <a:srgbClr val="0066A6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algn="ctr">
              <a:defRPr sz="1100" b="1">
                <a:solidFill>
                  <a:srgbClr val="0066A6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Image"/>
          <p:cNvSpPr>
            <a:spLocks noGrp="1"/>
          </p:cNvSpPr>
          <p:nvPr>
            <p:ph type="pic" idx="13"/>
          </p:nvPr>
        </p:nvSpPr>
        <p:spPr>
          <a:xfrm>
            <a:off x="457200" y="1691994"/>
            <a:ext cx="11277714" cy="3912439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48" name="Rectangle"/>
          <p:cNvSpPr>
            <a:spLocks noGrp="1"/>
          </p:cNvSpPr>
          <p:nvPr>
            <p:ph type="body" sz="quarter" idx="14"/>
          </p:nvPr>
        </p:nvSpPr>
        <p:spPr>
          <a:xfrm>
            <a:off x="433740" y="361950"/>
            <a:ext cx="9700860" cy="46166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3000">
                <a:solidFill>
                  <a:srgbClr val="0066A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196739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31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82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39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431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92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03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48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99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0E4D-2041-48CE-951A-D5CB0FFBBB6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1B981-60E1-472B-AEE7-222EE61B51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9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e-info.org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164081" cy="2184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5" name="Table"/>
          <p:cNvGraphicFramePr/>
          <p:nvPr>
            <p:extLst>
              <p:ext uri="{D42A27DB-BD31-4B8C-83A1-F6EECF244321}">
                <p14:modId xmlns:p14="http://schemas.microsoft.com/office/powerpoint/2010/main" val="1649919110"/>
              </p:ext>
            </p:extLst>
          </p:nvPr>
        </p:nvGraphicFramePr>
        <p:xfrm>
          <a:off x="975361" y="572809"/>
          <a:ext cx="9773504" cy="6349821"/>
        </p:xfrm>
        <a:graphic>
          <a:graphicData uri="http://schemas.openxmlformats.org/drawingml/2006/table">
            <a:tbl>
              <a:tblPr firstRow="1"/>
              <a:tblGrid>
                <a:gridCol w="4897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5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434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The 37</a:t>
                      </a:r>
                      <a:r>
                        <a:rPr lang="en-US" sz="28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Annual Business Meeting of members of the Academia Europaea. Barcelona 15th October, 2025. </a:t>
                      </a:r>
                      <a:endParaRPr lang="en-GB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9286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strike="noStrike" cap="none" spc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  <a:sym typeface="Calibri"/>
                        </a:rPr>
                        <a:t>  Draft agenda       </a:t>
                      </a:r>
                      <a:r>
                        <a:rPr lang="en-GB" sz="1400" b="1" i="0" u="none" strike="noStrike" cap="none" spc="0" baseline="0" dirty="0">
                          <a:solidFill>
                            <a:srgbClr val="FF0000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  <a:sym typeface="Calibri"/>
                        </a:rPr>
                        <a:t>Ordinary Business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GB" sz="1400" b="0" i="0" u="none" strike="noStrike" cap="none" spc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  <a:sym typeface="Calibri"/>
                        </a:rPr>
                        <a:t>1. Welcome, adoption of the 2025 draft agenda  (members present) 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GB" sz="1400" b="0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GB" sz="1400" b="0" i="0" u="none" strike="noStrike" cap="none" spc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  <a:sym typeface="Calibri"/>
                        </a:rPr>
                        <a:t>2. Minutes of the AGM held on 26 November, 2024	 </a:t>
                      </a:r>
                    </a:p>
                    <a:p>
                      <a:pPr algn="l"/>
                      <a:endParaRPr lang="en-GB" sz="1400" b="0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GB" sz="1400" b="0" i="0" u="none" strike="noStrike" cap="none" spc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  <a:sym typeface="Calibri"/>
                        </a:rPr>
                        <a:t>3. Reports  (covering the past 12 months and going forward)</a:t>
                      </a:r>
                    </a:p>
                    <a:p>
                      <a:pPr marL="457200" indent="-457200" algn="l">
                        <a:buAutoNum type="arabicPeriod" startAt="3"/>
                      </a:pPr>
                      <a:endParaRPr lang="en-GB" sz="14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r>
                        <a:rPr lang="en-GB" sz="1400" b="0" i="0" u="none" strike="noStrike" cap="none" spc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  <a:sym typeface="Calibri"/>
                        </a:rPr>
                        <a:t>•    3.1  2024  Trustees (Activity) report - President</a:t>
                      </a:r>
                    </a:p>
                    <a:p>
                      <a:pPr algn="l"/>
                      <a:endParaRPr lang="en-GB" sz="14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r>
                        <a:rPr lang="en-GB" sz="1400" b="1" i="0" u="none" strike="noStrike" cap="none" spc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  <a:sym typeface="Calibri"/>
                        </a:rPr>
                        <a:t>•    </a:t>
                      </a:r>
                      <a:r>
                        <a:rPr lang="en-GB" sz="1400" b="0" i="0" u="none" strike="noStrike" cap="none" spc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FillTx/>
                          <a:latin typeface="Arial" panose="020B0604020202020204" pitchFamily="34" charset="0"/>
                          <a:ea typeface="+mj-ea"/>
                          <a:cs typeface="Arial" panose="020B0604020202020204" pitchFamily="34" charset="0"/>
                          <a:sym typeface="Calibri"/>
                        </a:rPr>
                        <a:t>3.2 Finance – Professor Stephen Evans (Treasurer</a:t>
                      </a:r>
                      <a:endParaRPr lang="en-GB" sz="14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Business</a:t>
                      </a:r>
                      <a:endParaRPr lang="en-GB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 algn="l">
                        <a:spcBef>
                          <a:spcPts val="1200"/>
                        </a:spcBef>
                        <a:buAutoNum type="arabicPeriod" startAt="4"/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Elections and appointments</a:t>
                      </a:r>
                    </a:p>
                    <a:p>
                      <a:pPr marL="0" indent="0" algn="l">
                        <a:spcBef>
                          <a:spcPts val="1200"/>
                        </a:spcBef>
                        <a:buFontTx/>
                        <a:buNone/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 President (see agenda document for a summary) </a:t>
                      </a:r>
                    </a:p>
                    <a:p>
                      <a:pPr marL="0" indent="0" algn="l">
                        <a:spcBef>
                          <a:spcPts val="1200"/>
                        </a:spcBef>
                        <a:buFontTx/>
                        <a:buNone/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4.2b Class Chair for Humanities </a:t>
                      </a:r>
                      <a:endParaRPr lang="en-GB" sz="14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endParaRPr sz="14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en-GB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spcBef>
                          <a:spcPts val="1200"/>
                        </a:spcBef>
                        <a:buFontTx/>
                        <a:buNone/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SAPEA 3</a:t>
                      </a:r>
                    </a:p>
                    <a:p>
                      <a:pPr marL="0" indent="0" algn="l">
                        <a:spcBef>
                          <a:spcPts val="1200"/>
                        </a:spcBef>
                        <a:buFontTx/>
                        <a:buNone/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Brief AE Regional Knowledge Hub Reports 2024/5 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Report of the European Review – Professor Alban Kellerbauer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Patron member – HUN-REN report – Professor Balazs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Future Plans – President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Future annual conferences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Motion from a member – Professor Ferrini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12.Questions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 Closing remarks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455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37609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GB" sz="1800" dirty="0">
                        <a:solidFill>
                          <a:srgbClr val="37609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4390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164081" cy="2184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5" name="Table"/>
          <p:cNvGraphicFramePr/>
          <p:nvPr>
            <p:extLst>
              <p:ext uri="{D42A27DB-BD31-4B8C-83A1-F6EECF244321}">
                <p14:modId xmlns:p14="http://schemas.microsoft.com/office/powerpoint/2010/main" val="2171336050"/>
              </p:ext>
            </p:extLst>
          </p:nvPr>
        </p:nvGraphicFramePr>
        <p:xfrm>
          <a:off x="975361" y="572809"/>
          <a:ext cx="9858102" cy="6057992"/>
        </p:xfrm>
        <a:graphic>
          <a:graphicData uri="http://schemas.openxmlformats.org/drawingml/2006/table">
            <a:tbl>
              <a:tblPr firstRow="1"/>
              <a:tblGrid>
                <a:gridCol w="9741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009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The 37</a:t>
                      </a:r>
                      <a:r>
                        <a:rPr lang="en-US" sz="28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Annual Business Meeting of members of the Academia Europaea. Barcelona 2025. </a:t>
                      </a:r>
                    </a:p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Document 3 – Outcome of the e-ballots</a:t>
                      </a:r>
                      <a:endParaRPr lang="en-GB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69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762">
                <a:tc>
                  <a:txBody>
                    <a:bodyPr/>
                    <a:lstStyle/>
                    <a:p>
                      <a:pPr algn="ctr"/>
                      <a:endParaRPr lang="en-GB" sz="16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 item  3.1– Motion number 1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Results for Resolution number 1: The Trustees ask the members to adopt the Trustees (activity 2024) report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Eligible to vote	5863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voted	                5453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do adopt the trustees report of 2024	      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409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do not adopt the trustees report of 2024     </a:t>
                      </a:r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algn="l"/>
                      <a:endParaRPr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5430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37609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GB" sz="1800" dirty="0">
                        <a:solidFill>
                          <a:srgbClr val="37609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11605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164081" cy="2184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5" name="Table"/>
          <p:cNvGraphicFramePr/>
          <p:nvPr>
            <p:extLst>
              <p:ext uri="{D42A27DB-BD31-4B8C-83A1-F6EECF244321}">
                <p14:modId xmlns:p14="http://schemas.microsoft.com/office/powerpoint/2010/main" val="1280653134"/>
              </p:ext>
            </p:extLst>
          </p:nvPr>
        </p:nvGraphicFramePr>
        <p:xfrm>
          <a:off x="975361" y="606489"/>
          <a:ext cx="9885472" cy="6830010"/>
        </p:xfrm>
        <a:graphic>
          <a:graphicData uri="http://schemas.openxmlformats.org/drawingml/2006/table">
            <a:tbl>
              <a:tblPr firstRow="1"/>
              <a:tblGrid>
                <a:gridCol w="9664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3838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The 37</a:t>
                      </a:r>
                      <a:r>
                        <a:rPr lang="en-US" sz="28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Annual Business Meeting of members of the Academia Europaea. Barcelona 2025. </a:t>
                      </a:r>
                    </a:p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Agenda item  3.2 and 3.2 Suppl - Finance</a:t>
                      </a:r>
                      <a:endParaRPr lang="en-GB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732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9299">
                <a:tc>
                  <a:txBody>
                    <a:bodyPr/>
                    <a:lstStyle/>
                    <a:p>
                      <a:pPr algn="ctr"/>
                      <a:endParaRPr lang="en-GB" sz="16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endParaRPr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6597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37609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GB" sz="1800" dirty="0">
                        <a:solidFill>
                          <a:srgbClr val="37609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23689C9D-E099-A28C-A5A2-1EF6A86F2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0" y="2863036"/>
            <a:ext cx="5280515" cy="382701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74BC9DB-F3FE-2533-B9AD-6990542C2B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4980" y="2863036"/>
            <a:ext cx="5075853" cy="380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94441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164081" cy="2184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5" name="Table"/>
          <p:cNvGraphicFramePr/>
          <p:nvPr>
            <p:extLst>
              <p:ext uri="{D42A27DB-BD31-4B8C-83A1-F6EECF244321}">
                <p14:modId xmlns:p14="http://schemas.microsoft.com/office/powerpoint/2010/main" val="4066758505"/>
              </p:ext>
            </p:extLst>
          </p:nvPr>
        </p:nvGraphicFramePr>
        <p:xfrm>
          <a:off x="975361" y="572809"/>
          <a:ext cx="9858102" cy="6583158"/>
        </p:xfrm>
        <a:graphic>
          <a:graphicData uri="http://schemas.openxmlformats.org/drawingml/2006/table">
            <a:tbl>
              <a:tblPr firstRow="1"/>
              <a:tblGrid>
                <a:gridCol w="511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4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19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The 37</a:t>
                      </a:r>
                      <a:r>
                        <a:rPr lang="en-US" sz="28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Annual Business Meeting of members of the Academia Europaea. Barcelona 2025. </a:t>
                      </a:r>
                    </a:p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Agenda item  3.2 - Finance</a:t>
                      </a:r>
                      <a:endParaRPr lang="en-GB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330">
                <a:tc>
                  <a:txBody>
                    <a:bodyPr/>
                    <a:lstStyle/>
                    <a:p>
                      <a:pPr algn="ctr"/>
                      <a:endParaRPr lang="en-GB" sz="16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endParaRPr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028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37609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GB" sz="1800" dirty="0">
                        <a:solidFill>
                          <a:srgbClr val="37609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95E9044-D313-C116-616E-92627C694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465" y="2960900"/>
            <a:ext cx="5499069" cy="32128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0A272D7-CCE2-6789-10AC-413D949BF976}"/>
              </a:ext>
            </a:extLst>
          </p:cNvPr>
          <p:cNvSpPr txBox="1"/>
          <p:nvPr/>
        </p:nvSpPr>
        <p:spPr>
          <a:xfrm>
            <a:off x="3346465" y="2537927"/>
            <a:ext cx="549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Pattern of subscription income  2010 - 2024</a:t>
            </a:r>
          </a:p>
        </p:txBody>
      </p:sp>
    </p:spTree>
    <p:extLst>
      <p:ext uri="{BB962C8B-B14F-4D97-AF65-F5344CB8AC3E}">
        <p14:creationId xmlns:p14="http://schemas.microsoft.com/office/powerpoint/2010/main" val="285631303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164081" cy="2184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5" name="Table"/>
          <p:cNvGraphicFramePr/>
          <p:nvPr>
            <p:extLst>
              <p:ext uri="{D42A27DB-BD31-4B8C-83A1-F6EECF244321}">
                <p14:modId xmlns:p14="http://schemas.microsoft.com/office/powerpoint/2010/main" val="181648389"/>
              </p:ext>
            </p:extLst>
          </p:nvPr>
        </p:nvGraphicFramePr>
        <p:xfrm>
          <a:off x="975361" y="572809"/>
          <a:ext cx="9858102" cy="6317620"/>
        </p:xfrm>
        <a:graphic>
          <a:graphicData uri="http://schemas.openxmlformats.org/drawingml/2006/table">
            <a:tbl>
              <a:tblPr firstRow="1"/>
              <a:tblGrid>
                <a:gridCol w="9741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9499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The 37</a:t>
                      </a:r>
                      <a:r>
                        <a:rPr lang="en-US" sz="28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Annual Business Meeting of members of the Academia Europaea. Barcelona 2025. </a:t>
                      </a:r>
                    </a:p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Agenda item  3.2 – Finance – accounts e ballot</a:t>
                      </a:r>
                      <a:endParaRPr lang="en-GB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66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0084">
                <a:tc>
                  <a:txBody>
                    <a:bodyPr/>
                    <a:lstStyle/>
                    <a:p>
                      <a:pPr algn="ctr"/>
                      <a:endParaRPr lang="en-GB" sz="16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 item 3.2  Motion number 2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Results for Resolution number 2: The trustees recommend that members adopt the examined accounts, for the year ended 31 December 2024.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Eligible to vote	5863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voted	                5456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do adopt the accounts for 2024	</a:t>
                      </a:r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406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do not adopt the accounts for 2024	</a:t>
                      </a:r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algn="l"/>
                      <a:endParaRPr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8736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37609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GB" sz="1800" dirty="0">
                        <a:solidFill>
                          <a:srgbClr val="37609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34036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164081" cy="2184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5" name="Table"/>
          <p:cNvGraphicFramePr/>
          <p:nvPr>
            <p:extLst>
              <p:ext uri="{D42A27DB-BD31-4B8C-83A1-F6EECF244321}">
                <p14:modId xmlns:p14="http://schemas.microsoft.com/office/powerpoint/2010/main" val="2385251768"/>
              </p:ext>
            </p:extLst>
          </p:nvPr>
        </p:nvGraphicFramePr>
        <p:xfrm>
          <a:off x="975361" y="572809"/>
          <a:ext cx="9858102" cy="6583158"/>
        </p:xfrm>
        <a:graphic>
          <a:graphicData uri="http://schemas.openxmlformats.org/drawingml/2006/table">
            <a:tbl>
              <a:tblPr firstRow="1"/>
              <a:tblGrid>
                <a:gridCol w="9741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19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The 37</a:t>
                      </a:r>
                      <a:r>
                        <a:rPr lang="en-US" sz="28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Annual Business Meeting of members of the Academia Europaea. Barcelona 2025. </a:t>
                      </a:r>
                    </a:p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Agenda item  3.2.1 – Finance – auditors e-ballot</a:t>
                      </a:r>
                      <a:endParaRPr lang="en-GB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330">
                <a:tc>
                  <a:txBody>
                    <a:bodyPr/>
                    <a:lstStyle/>
                    <a:p>
                      <a:pPr algn="ctr"/>
                      <a:endParaRPr lang="en-GB" sz="16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 item 3.2.1 Motion number 3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Results for Resolution number 3: The Trustees ask members to re-appointment our accountants and examiners - Keith Vaudrey and Co Ltd. Chartered Certified Accountants, 51, Marloes Road, London W8 6LA , as auditors/examiners for 2026.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Eligible to vote	5863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voted	                5457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do appoint </a:t>
                      </a:r>
                      <a:r>
                        <a:rPr lang="en-GB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Mssrs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Keith Vaudrey Co Ltd  as examiners	</a:t>
                      </a:r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406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do not appoint </a:t>
                      </a:r>
                      <a:r>
                        <a:rPr lang="en-GB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Mssrs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Keith Vaudrey Co Ltd  as examiners	</a:t>
                      </a:r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  <a:p>
                      <a:pPr algn="l"/>
                      <a:endParaRPr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028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37609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GB" sz="1800" dirty="0">
                        <a:solidFill>
                          <a:srgbClr val="37609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54390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164081" cy="2184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5" name="Table"/>
          <p:cNvGraphicFramePr/>
          <p:nvPr>
            <p:extLst>
              <p:ext uri="{D42A27DB-BD31-4B8C-83A1-F6EECF244321}">
                <p14:modId xmlns:p14="http://schemas.microsoft.com/office/powerpoint/2010/main" val="2790479653"/>
              </p:ext>
            </p:extLst>
          </p:nvPr>
        </p:nvGraphicFramePr>
        <p:xfrm>
          <a:off x="975361" y="572809"/>
          <a:ext cx="9838819" cy="6732721"/>
        </p:xfrm>
        <a:graphic>
          <a:graphicData uri="http://schemas.openxmlformats.org/drawingml/2006/table">
            <a:tbl>
              <a:tblPr firstRow="1"/>
              <a:tblGrid>
                <a:gridCol w="9721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595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The 37</a:t>
                      </a:r>
                      <a:r>
                        <a:rPr lang="en-US" sz="28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Annual Business Meeting of members of the Academia Europaea. Barcelona 2025. </a:t>
                      </a:r>
                    </a:p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Agenda item  3.2 – Finance – approval of 2025 member fees</a:t>
                      </a:r>
                      <a:endParaRPr lang="en-GB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31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4957">
                <a:tc>
                  <a:txBody>
                    <a:bodyPr/>
                    <a:lstStyle/>
                    <a:p>
                      <a:pPr algn="ctr"/>
                      <a:endParaRPr lang="en-GB" sz="16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 item 3.2.2  Motion number 4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Trustees recommend that members approve the following recommended scale of age-related membership fees from January 2026. The trustees are not proposing any increases for 2026.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 up to and including 65 years of age:	200 Euro [168 GBP]</a:t>
                      </a:r>
                    </a:p>
                    <a:p>
                      <a:pPr algn="l"/>
                      <a:r>
                        <a:rPr lang="en-GB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 66 - 75 years of age:		125 Euro [100 GBP]</a:t>
                      </a:r>
                    </a:p>
                    <a:p>
                      <a:pPr algn="l"/>
                      <a:r>
                        <a:rPr lang="en-GB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Foreign members (all age categories):	200 Euro [168 GBP]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Results for Resolution number 4. The Trustees recommend that members approve the following recommended scale of </a:t>
                      </a:r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age-related membership fees from January 2026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Eligible to vote  5863,     Not voted  5461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approve the recommended membership fee scale	</a:t>
                      </a:r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370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do not approve the recommended membership fee scale	</a:t>
                      </a:r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</a:p>
                    <a:p>
                      <a:pPr algn="l"/>
                      <a:endParaRPr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964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37609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GB" sz="1800" dirty="0">
                        <a:solidFill>
                          <a:srgbClr val="37609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69859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164081" cy="2184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5" name="Table"/>
          <p:cNvGraphicFramePr/>
          <p:nvPr>
            <p:extLst>
              <p:ext uri="{D42A27DB-BD31-4B8C-83A1-F6EECF244321}">
                <p14:modId xmlns:p14="http://schemas.microsoft.com/office/powerpoint/2010/main" val="3986430948"/>
              </p:ext>
            </p:extLst>
          </p:nvPr>
        </p:nvGraphicFramePr>
        <p:xfrm>
          <a:off x="975361" y="572809"/>
          <a:ext cx="9858102" cy="7009878"/>
        </p:xfrm>
        <a:graphic>
          <a:graphicData uri="http://schemas.openxmlformats.org/drawingml/2006/table">
            <a:tbl>
              <a:tblPr firstRow="1"/>
              <a:tblGrid>
                <a:gridCol w="9741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19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The 37</a:t>
                      </a:r>
                      <a:r>
                        <a:rPr lang="en-US" sz="28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Annual Business Meeting of members of the Academia Europaea. Barcelona 2025. </a:t>
                      </a:r>
                    </a:p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Agenda item  4.2 – Appointment of a new Class Chair – Humanities ( Class A1)</a:t>
                      </a:r>
                      <a:endParaRPr lang="en-GB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330">
                <a:tc>
                  <a:txBody>
                    <a:bodyPr/>
                    <a:lstStyle/>
                    <a:p>
                      <a:pPr algn="ctr"/>
                      <a:endParaRPr lang="en-GB" sz="1600" b="1" i="0" u="none" strike="noStrike" cap="none" spc="0" baseline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FillTx/>
                        <a:latin typeface="Arial" panose="020B0604020202020204" pitchFamily="34" charset="0"/>
                        <a:ea typeface="+mj-ea"/>
                        <a:cs typeface="Arial" panose="020B0604020202020204" pitchFamily="34" charset="0"/>
                        <a:sym typeface="Calibri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GENOVEVA MARTI– Former Section chair for Philosophy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https://www.ae-info.org/ae/Member/Marti_Genoveva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ICREA Research Professor, </a:t>
                      </a:r>
                      <a:r>
                        <a:rPr lang="en-GB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Filosofia, </a:t>
                      </a:r>
                      <a:r>
                        <a:rPr lang="en-GB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Universitat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Barcelona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Fields of Scholarship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 reference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Experimental data and semantics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Names and definite descriptions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Carnap and quine on modality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Semantics of general terms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Modality</a:t>
                      </a: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Theory of reference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028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37609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GB" sz="1800" dirty="0">
                        <a:solidFill>
                          <a:srgbClr val="37609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B2666B5-EF08-E0CB-5E64-9345649989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3809" y="2810847"/>
            <a:ext cx="2519654" cy="167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0700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6200" y="6569847"/>
            <a:ext cx="164081" cy="2184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5" name="Table"/>
          <p:cNvGraphicFramePr/>
          <p:nvPr>
            <p:extLst>
              <p:ext uri="{D42A27DB-BD31-4B8C-83A1-F6EECF244321}">
                <p14:modId xmlns:p14="http://schemas.microsoft.com/office/powerpoint/2010/main" val="3956800216"/>
              </p:ext>
            </p:extLst>
          </p:nvPr>
        </p:nvGraphicFramePr>
        <p:xfrm>
          <a:off x="970384" y="572809"/>
          <a:ext cx="9863079" cy="6736628"/>
        </p:xfrm>
        <a:graphic>
          <a:graphicData uri="http://schemas.openxmlformats.org/drawingml/2006/table">
            <a:tbl>
              <a:tblPr firstRow="1"/>
              <a:tblGrid>
                <a:gridCol w="9746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19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The 37</a:t>
                      </a:r>
                      <a:r>
                        <a:rPr lang="en-US" sz="28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Annual Business Meeting of members of the Academia Europaea. Barcelona 2025. </a:t>
                      </a:r>
                    </a:p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Announcements</a:t>
                      </a:r>
                      <a:endParaRPr lang="en-GB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Helvetica Neue" panose="02000503000000020004" pitchFamily="2" charset="0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330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NOMINATION OF CANDIDATES FOR MEMBERSHIP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Opened on 1</a:t>
                      </a:r>
                      <a:r>
                        <a:rPr lang="en-GB" sz="1600" b="0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October – closes on 31</a:t>
                      </a:r>
                      <a:r>
                        <a:rPr lang="en-GB" sz="1600" b="0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January 2025.       See 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www.ae-info.org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full information. PLEASE READ THE GUIDELINES BEFORE NOMINATING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CALL FOR NOMINATIONS FOR THE </a:t>
                      </a:r>
                      <a:r>
                        <a:rPr lang="en-GB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 ERASMUS MEDAL</a:t>
                      </a:r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 The call will open before the end of 2025. All disciplines of CLASS A2– Social and Related Sciences. Co-ordinator Prof. Bjorn Wittrock. 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GB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Medal and lecture will be delivered at the Budapest Conference in October 2026.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 Annual Conference and AGM </a:t>
                      </a:r>
                      <a:r>
                        <a:rPr lang="en-GB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Building Bridges – Budapest:  15</a:t>
                      </a:r>
                      <a:r>
                        <a:rPr lang="en-GB" sz="1600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17</a:t>
                      </a:r>
                      <a:r>
                        <a:rPr lang="en-GB" sz="1600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October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60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2027 Annual Conference and AGM </a:t>
                      </a:r>
                      <a:r>
                        <a:rPr lang="en-GB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Bucharest   Dates to be confirmed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r>
                        <a:rPr lang="en-GB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2028 – 40th Anniversary of the foundation of the Academia Europaea -  Venue and host – open to offers </a:t>
                      </a:r>
                    </a:p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GB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spcBef>
                          <a:spcPts val="1200"/>
                        </a:spcBef>
                      </a:pPr>
                      <a:endParaRPr lang="en-GB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028">
                <a:tc>
                  <a:txBody>
                    <a:bodyPr/>
                    <a:lstStyle/>
                    <a:p>
                      <a:pPr algn="ctr">
                        <a:defRPr sz="2400" b="1">
                          <a:solidFill>
                            <a:srgbClr val="37609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lang="en-GB" sz="1800" dirty="0">
                        <a:solidFill>
                          <a:srgbClr val="37609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02811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B4B3098C964048BDF4E932B45807D9" ma:contentTypeVersion="13" ma:contentTypeDescription="Create a new document." ma:contentTypeScope="" ma:versionID="9cffd92cacde09eb5ed7b66e3ed63a08">
  <xsd:schema xmlns:xsd="http://www.w3.org/2001/XMLSchema" xmlns:xs="http://www.w3.org/2001/XMLSchema" xmlns:p="http://schemas.microsoft.com/office/2006/metadata/properties" xmlns:ns2="9cc055a1-556b-40bd-9648-7f20f5df2cf1" xmlns:ns3="124f74e4-c9d4-4b9b-95a2-6d0c4f615748" targetNamespace="http://schemas.microsoft.com/office/2006/metadata/properties" ma:root="true" ma:fieldsID="4142201138e7d360d190e737f2b7b559" ns2:_="" ns3:_="">
    <xsd:import namespace="9cc055a1-556b-40bd-9648-7f20f5df2cf1"/>
    <xsd:import namespace="124f74e4-c9d4-4b9b-95a2-6d0c4f6157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c055a1-556b-40bd-9648-7f20f5df2c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4757092-1c22-49a2-a22d-c1925646c7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f74e4-c9d4-4b9b-95a2-6d0c4f61574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8284425-fa2b-491d-83fa-dec743b94a2b}" ma:internalName="TaxCatchAll" ma:showField="CatchAllData" ma:web="124f74e4-c9d4-4b9b-95a2-6d0c4f6157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4f74e4-c9d4-4b9b-95a2-6d0c4f615748" xsi:nil="true"/>
    <lcf76f155ced4ddcb4097134ff3c332f xmlns="9cc055a1-556b-40bd-9648-7f20f5df2cf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F03AA3-6E2E-4983-8776-0D7D3A04D8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c055a1-556b-40bd-9648-7f20f5df2cf1"/>
    <ds:schemaRef ds:uri="124f74e4-c9d4-4b9b-95a2-6d0c4f6157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DE803A-D31E-4E10-8095-95C62962D9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87B167-DB2F-4A50-97C7-5A68F81BE521}">
  <ds:schemaRefs>
    <ds:schemaRef ds:uri="http://schemas.microsoft.com/office/2006/metadata/properties"/>
    <ds:schemaRef ds:uri="http://schemas.microsoft.com/office/infopath/2007/PartnerControls"/>
    <ds:schemaRef ds:uri="124f74e4-c9d4-4b9b-95a2-6d0c4f615748"/>
    <ds:schemaRef ds:uri="9cc055a1-556b-40bd-9648-7f20f5df2cf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888</Words>
  <Application>Microsoft Office PowerPoint</Application>
  <PresentationFormat>Widescreen</PresentationFormat>
  <Paragraphs>119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Coates</dc:creator>
  <cp:lastModifiedBy>David Coates</cp:lastModifiedBy>
  <cp:revision>14</cp:revision>
  <dcterms:created xsi:type="dcterms:W3CDTF">2024-11-19T11:06:05Z</dcterms:created>
  <dcterms:modified xsi:type="dcterms:W3CDTF">2025-10-01T13:59:47Z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0x01010005B4B3098C964048BDF4E932B45807D9</vt:lpwstr>
  </property>
  <property fmtid="{D5CDD505-2E9C-101B-9397-08002B2CF9AE}" pid="3" name="Order">
    <vt:r8>1358800</vt:r8>
  </property>
  <property fmtid="{D5CDD505-2E9C-101B-9397-08002B2CF9AE}" pid="4" name="MediaServiceImageTags">
    <vt:lpwstr/>
  </property>
</Properties>
</file>